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5/12/2017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5/12/2017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Quick Writes</a:t>
            </a:r>
            <a:endParaRPr lang="en-AU" dirty="0"/>
          </a:p>
        </p:txBody>
      </p:sp>
      <p:sp>
        <p:nvSpPr>
          <p:cNvPr id="3" name="Subtitle 2"/>
          <p:cNvSpPr>
            <a:spLocks noGrp="1"/>
          </p:cNvSpPr>
          <p:nvPr>
            <p:ph type="subTitle" idx="1"/>
          </p:nvPr>
        </p:nvSpPr>
        <p:spPr>
          <a:xfrm>
            <a:off x="1069848" y="4670246"/>
            <a:ext cx="7345367" cy="914400"/>
          </a:xfrm>
        </p:spPr>
        <p:txBody>
          <a:bodyPr/>
          <a:lstStyle/>
          <a:p>
            <a:r>
              <a:rPr lang="en-AU" i="1" dirty="0" smtClean="0"/>
              <a:t>“Words can inspire and words can destroy. Choose yours well.”</a:t>
            </a:r>
          </a:p>
          <a:p>
            <a:r>
              <a:rPr lang="en-AU" dirty="0" smtClean="0"/>
              <a:t>Robin Sharma</a:t>
            </a:r>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7914" y="868679"/>
            <a:ext cx="2791281" cy="209346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7572" y="3148258"/>
            <a:ext cx="1911964" cy="2436388"/>
          </a:xfrm>
          <a:prstGeom prst="rect">
            <a:avLst/>
          </a:prstGeom>
        </p:spPr>
      </p:pic>
      <p:sp>
        <p:nvSpPr>
          <p:cNvPr id="7" name="TextBox 6"/>
          <p:cNvSpPr txBox="1"/>
          <p:nvPr/>
        </p:nvSpPr>
        <p:spPr>
          <a:xfrm>
            <a:off x="1069848" y="6207617"/>
            <a:ext cx="5138670" cy="369332"/>
          </a:xfrm>
          <a:prstGeom prst="rect">
            <a:avLst/>
          </a:prstGeom>
          <a:noFill/>
        </p:spPr>
        <p:txBody>
          <a:bodyPr wrap="square" rtlCol="0">
            <a:spAutoFit/>
          </a:bodyPr>
          <a:lstStyle/>
          <a:p>
            <a:r>
              <a:rPr lang="en-AU" dirty="0" smtClean="0"/>
              <a:t>Resource: </a:t>
            </a:r>
            <a:r>
              <a:rPr lang="en-AU" i="1" dirty="0" smtClean="0"/>
              <a:t>The Writing Book </a:t>
            </a:r>
            <a:r>
              <a:rPr lang="en-AU" dirty="0" smtClean="0"/>
              <a:t>by Kate Grenville</a:t>
            </a:r>
            <a:endParaRPr lang="en-AU" dirty="0"/>
          </a:p>
        </p:txBody>
      </p:sp>
    </p:spTree>
    <p:extLst>
      <p:ext uri="{BB962C8B-B14F-4D97-AF65-F5344CB8AC3E}">
        <p14:creationId xmlns:p14="http://schemas.microsoft.com/office/powerpoint/2010/main" val="234965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Point of View</a:t>
            </a:r>
            <a:endParaRPr lang="en-AU" dirty="0"/>
          </a:p>
        </p:txBody>
      </p:sp>
      <p:sp>
        <p:nvSpPr>
          <p:cNvPr id="3" name="Content Placeholder 2"/>
          <p:cNvSpPr>
            <a:spLocks noGrp="1"/>
          </p:cNvSpPr>
          <p:nvPr>
            <p:ph idx="1"/>
          </p:nvPr>
        </p:nvSpPr>
        <p:spPr/>
        <p:txBody>
          <a:bodyPr/>
          <a:lstStyle/>
          <a:p>
            <a:pPr marL="0" indent="0">
              <a:buNone/>
            </a:pPr>
            <a:r>
              <a:rPr lang="en-AU" dirty="0" smtClean="0"/>
              <a:t>A practical way of thinking about point of view is to ask these questions about your piece:</a:t>
            </a:r>
          </a:p>
          <a:p>
            <a:r>
              <a:rPr lang="en-AU" dirty="0" smtClean="0"/>
              <a:t>Who’s telling the story?</a:t>
            </a:r>
          </a:p>
          <a:p>
            <a:r>
              <a:rPr lang="en-AU" dirty="0" smtClean="0"/>
              <a:t>How much do they know?</a:t>
            </a:r>
          </a:p>
          <a:p>
            <a:r>
              <a:rPr lang="en-AU" dirty="0" smtClean="0"/>
              <a:t>Are they telling the truth?</a:t>
            </a:r>
          </a:p>
          <a:p>
            <a:pPr marL="0" indent="0">
              <a:buNone/>
            </a:pPr>
            <a:endParaRPr lang="en-AU" dirty="0"/>
          </a:p>
          <a:p>
            <a:pPr marL="0" indent="0">
              <a:buNone/>
            </a:pPr>
            <a:r>
              <a:rPr lang="en-AU" dirty="0" smtClean="0"/>
              <a:t>Point of view is the voice a story speaks with, so it has to be the right voice for the right story.</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839" y="3803378"/>
            <a:ext cx="1921642" cy="1921642"/>
          </a:xfrm>
          <a:prstGeom prst="rect">
            <a:avLst/>
          </a:prstGeom>
        </p:spPr>
      </p:pic>
    </p:spTree>
    <p:extLst>
      <p:ext uri="{BB962C8B-B14F-4D97-AF65-F5344CB8AC3E}">
        <p14:creationId xmlns:p14="http://schemas.microsoft.com/office/powerpoint/2010/main" val="191281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Try this…</a:t>
            </a:r>
            <a:endParaRPr lang="en-AU" dirty="0"/>
          </a:p>
        </p:txBody>
      </p:sp>
      <p:sp>
        <p:nvSpPr>
          <p:cNvPr id="3" name="Content Placeholder 2"/>
          <p:cNvSpPr>
            <a:spLocks noGrp="1"/>
          </p:cNvSpPr>
          <p:nvPr>
            <p:ph idx="1"/>
          </p:nvPr>
        </p:nvSpPr>
        <p:spPr/>
        <p:txBody>
          <a:bodyPr/>
          <a:lstStyle/>
          <a:p>
            <a:r>
              <a:rPr lang="en-AU" dirty="0" smtClean="0"/>
              <a:t>Write a portrait of yourself – your physical appearance and your personality – from your point of view, in the first person.</a:t>
            </a:r>
          </a:p>
          <a:p>
            <a:endParaRPr lang="en-AU" dirty="0"/>
          </a:p>
          <a:p>
            <a:pPr marL="0" indent="0">
              <a:buNone/>
            </a:pPr>
            <a:r>
              <a:rPr lang="en-AU" dirty="0" smtClean="0"/>
              <a:t>It will have a fairly limited point of view, as you don’t know the ‘objective’ truth about yourself, you only know what you think. It’s likely to have a kind of intimacy, although it might be critical as well as sympathetic. See what you discover when you do this.</a:t>
            </a:r>
          </a:p>
          <a:p>
            <a:pPr marL="0" indent="0">
              <a:buNone/>
            </a:pPr>
            <a:endParaRPr lang="en-AU" dirty="0"/>
          </a:p>
        </p:txBody>
      </p:sp>
      <p:sp>
        <p:nvSpPr>
          <p:cNvPr id="4" name="TextBox 3"/>
          <p:cNvSpPr txBox="1"/>
          <p:nvPr/>
        </p:nvSpPr>
        <p:spPr>
          <a:xfrm rot="450103">
            <a:off x="7701569" y="5123440"/>
            <a:ext cx="3335628" cy="646331"/>
          </a:xfrm>
          <a:prstGeom prst="rect">
            <a:avLst/>
          </a:prstGeom>
          <a:noFill/>
          <a:ln>
            <a:solidFill>
              <a:srgbClr val="00B0F0"/>
            </a:solidFill>
          </a:ln>
        </p:spPr>
        <p:txBody>
          <a:bodyPr wrap="square" rtlCol="0">
            <a:spAutoFit/>
          </a:bodyPr>
          <a:lstStyle/>
          <a:p>
            <a:r>
              <a:rPr lang="en-AU" i="1" dirty="0" smtClean="0">
                <a:solidFill>
                  <a:srgbClr val="C00000"/>
                </a:solidFill>
              </a:rPr>
              <a:t>What language and literary devices are you going to include?</a:t>
            </a:r>
            <a:endParaRPr lang="en-AU" i="1" dirty="0">
              <a:solidFill>
                <a:srgbClr val="C00000"/>
              </a:solidFill>
            </a:endParaRPr>
          </a:p>
        </p:txBody>
      </p:sp>
    </p:spTree>
    <p:extLst>
      <p:ext uri="{BB962C8B-B14F-4D97-AF65-F5344CB8AC3E}">
        <p14:creationId xmlns:p14="http://schemas.microsoft.com/office/powerpoint/2010/main" val="42183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Now, try this…</a:t>
            </a:r>
            <a:endParaRPr lang="en-AU" dirty="0"/>
          </a:p>
        </p:txBody>
      </p:sp>
      <p:sp>
        <p:nvSpPr>
          <p:cNvPr id="3" name="Content Placeholder 2"/>
          <p:cNvSpPr>
            <a:spLocks noGrp="1"/>
          </p:cNvSpPr>
          <p:nvPr>
            <p:ph idx="1"/>
          </p:nvPr>
        </p:nvSpPr>
        <p:spPr/>
        <p:txBody>
          <a:bodyPr/>
          <a:lstStyle/>
          <a:p>
            <a:r>
              <a:rPr lang="en-AU" dirty="0"/>
              <a:t>Now, using the same basic facts and information, re-write this portrait from the point of view of someone else, the third-person narrative. </a:t>
            </a:r>
          </a:p>
          <a:p>
            <a:pPr marL="0" indent="0">
              <a:buNone/>
            </a:pPr>
            <a:endParaRPr lang="en-AU" dirty="0"/>
          </a:p>
          <a:p>
            <a:pPr marL="0" indent="0">
              <a:buNone/>
            </a:pPr>
            <a:r>
              <a:rPr lang="en-AU" dirty="0"/>
              <a:t>The person narrating will know different kinds of things and might have different judgements. They might conceal and reveal different things and for different reasons. </a:t>
            </a:r>
          </a:p>
          <a:p>
            <a:endParaRPr lang="en-AU" dirty="0"/>
          </a:p>
          <a:p>
            <a:endParaRPr lang="en-AU" dirty="0"/>
          </a:p>
        </p:txBody>
      </p:sp>
      <p:sp>
        <p:nvSpPr>
          <p:cNvPr id="4" name="TextBox 3"/>
          <p:cNvSpPr txBox="1"/>
          <p:nvPr/>
        </p:nvSpPr>
        <p:spPr>
          <a:xfrm rot="450103">
            <a:off x="7701569" y="5123440"/>
            <a:ext cx="3335628" cy="646331"/>
          </a:xfrm>
          <a:prstGeom prst="rect">
            <a:avLst/>
          </a:prstGeom>
          <a:noFill/>
          <a:ln>
            <a:solidFill>
              <a:srgbClr val="00B0F0"/>
            </a:solidFill>
          </a:ln>
        </p:spPr>
        <p:txBody>
          <a:bodyPr wrap="square" rtlCol="0">
            <a:spAutoFit/>
          </a:bodyPr>
          <a:lstStyle/>
          <a:p>
            <a:r>
              <a:rPr lang="en-AU" i="1" dirty="0" smtClean="0">
                <a:solidFill>
                  <a:srgbClr val="C00000"/>
                </a:solidFill>
              </a:rPr>
              <a:t>What language and literary devices are you going to include?</a:t>
            </a:r>
            <a:endParaRPr lang="en-AU" i="1" dirty="0">
              <a:solidFill>
                <a:srgbClr val="C00000"/>
              </a:solidFill>
            </a:endParaRPr>
          </a:p>
        </p:txBody>
      </p:sp>
    </p:spTree>
    <p:extLst>
      <p:ext uri="{BB962C8B-B14F-4D97-AF65-F5344CB8AC3E}">
        <p14:creationId xmlns:p14="http://schemas.microsoft.com/office/powerpoint/2010/main" val="3319211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Review, </a:t>
            </a:r>
            <a:r>
              <a:rPr lang="en-AU" dirty="0"/>
              <a:t>E</a:t>
            </a:r>
            <a:r>
              <a:rPr lang="en-AU" dirty="0" smtClean="0"/>
              <a:t>dit &amp; Share</a:t>
            </a:r>
            <a:endParaRPr lang="en-AU" dirty="0"/>
          </a:p>
        </p:txBody>
      </p:sp>
      <p:sp>
        <p:nvSpPr>
          <p:cNvPr id="3" name="Content Placeholder 2"/>
          <p:cNvSpPr>
            <a:spLocks noGrp="1"/>
          </p:cNvSpPr>
          <p:nvPr>
            <p:ph idx="1"/>
          </p:nvPr>
        </p:nvSpPr>
        <p:spPr/>
        <p:txBody>
          <a:bodyPr/>
          <a:lstStyle/>
          <a:p>
            <a:r>
              <a:rPr lang="en-AU" dirty="0" smtClean="0"/>
              <a:t>Review your two pieces and edit for clarity, spelling and grammar errors</a:t>
            </a:r>
          </a:p>
          <a:p>
            <a:r>
              <a:rPr lang="en-AU" dirty="0" smtClean="0"/>
              <a:t>Write a short reflection explaining what you hoped to achieve in your writing, what language and literary devices you used and whether you thought you were successful  </a:t>
            </a:r>
          </a:p>
          <a:p>
            <a:r>
              <a:rPr lang="en-AU" dirty="0" smtClean="0"/>
              <a:t>Share with a classmate and ask them to provide feedback on your work</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492" y="4009153"/>
            <a:ext cx="2171700" cy="2600325"/>
          </a:xfrm>
          <a:prstGeom prst="rect">
            <a:avLst/>
          </a:prstGeom>
        </p:spPr>
      </p:pic>
    </p:spTree>
    <p:extLst>
      <p:ext uri="{BB962C8B-B14F-4D97-AF65-F5344CB8AC3E}">
        <p14:creationId xmlns:p14="http://schemas.microsoft.com/office/powerpoint/2010/main" val="111051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Voice</a:t>
            </a:r>
            <a:endParaRPr lang="en-AU" dirty="0"/>
          </a:p>
        </p:txBody>
      </p:sp>
      <p:sp>
        <p:nvSpPr>
          <p:cNvPr id="3" name="Content Placeholder 2"/>
          <p:cNvSpPr>
            <a:spLocks noGrp="1"/>
          </p:cNvSpPr>
          <p:nvPr>
            <p:ph idx="1"/>
          </p:nvPr>
        </p:nvSpPr>
        <p:spPr/>
        <p:txBody>
          <a:bodyPr/>
          <a:lstStyle/>
          <a:p>
            <a:pPr marL="0" indent="0">
              <a:buNone/>
            </a:pPr>
            <a:r>
              <a:rPr lang="en-AU" dirty="0" smtClean="0"/>
              <a:t>You can’t have a story without a voice. As soon as you use words, you’re making a series of decisions about how you’ll put them together, and those decisions reflect the writer’s judgement as to which words sounds best. </a:t>
            </a:r>
          </a:p>
          <a:p>
            <a:pPr marL="0" indent="0">
              <a:buNone/>
            </a:pPr>
            <a:r>
              <a:rPr lang="en-AU" b="1" i="1" dirty="0" smtClean="0"/>
              <a:t>Keep it simple, keep it clear and avoid clichés.</a:t>
            </a:r>
          </a:p>
          <a:p>
            <a:pPr marL="0" indent="0">
              <a:buNone/>
            </a:pPr>
            <a:r>
              <a:rPr lang="en-AU" dirty="0" smtClean="0"/>
              <a:t>Many things go together to make up a voice, among them are:</a:t>
            </a:r>
          </a:p>
          <a:p>
            <a:r>
              <a:rPr lang="en-AU" dirty="0" smtClean="0"/>
              <a:t>Word choice</a:t>
            </a:r>
          </a:p>
          <a:p>
            <a:r>
              <a:rPr lang="en-AU" dirty="0" smtClean="0"/>
              <a:t>Syntax (grammar)</a:t>
            </a:r>
          </a:p>
          <a:p>
            <a:r>
              <a:rPr lang="en-AU" dirty="0" smtClean="0"/>
              <a:t>Imagery and figures of speech</a:t>
            </a:r>
          </a:p>
          <a:p>
            <a:r>
              <a:rPr lang="en-AU" dirty="0" smtClean="0"/>
              <a:t>Punctuation</a:t>
            </a:r>
          </a:p>
          <a:p>
            <a:r>
              <a:rPr lang="en-AU" dirty="0" smtClean="0"/>
              <a:t>Dialogue </a:t>
            </a:r>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254" y="3698208"/>
            <a:ext cx="2026812" cy="2026812"/>
          </a:xfrm>
          <a:prstGeom prst="rect">
            <a:avLst/>
          </a:prstGeom>
        </p:spPr>
      </p:pic>
    </p:spTree>
    <p:extLst>
      <p:ext uri="{BB962C8B-B14F-4D97-AF65-F5344CB8AC3E}">
        <p14:creationId xmlns:p14="http://schemas.microsoft.com/office/powerpoint/2010/main" val="200902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Try this…</a:t>
            </a:r>
            <a:endParaRPr lang="en-AU" dirty="0"/>
          </a:p>
        </p:txBody>
      </p:sp>
      <p:sp>
        <p:nvSpPr>
          <p:cNvPr id="3" name="Content Placeholder 2"/>
          <p:cNvSpPr>
            <a:spLocks noGrp="1"/>
          </p:cNvSpPr>
          <p:nvPr>
            <p:ph idx="1"/>
          </p:nvPr>
        </p:nvSpPr>
        <p:spPr/>
        <p:txBody>
          <a:bodyPr/>
          <a:lstStyle/>
          <a:p>
            <a:r>
              <a:rPr lang="en-AU" dirty="0" smtClean="0"/>
              <a:t>Select a character from one of the stories within the collection</a:t>
            </a:r>
          </a:p>
          <a:p>
            <a:r>
              <a:rPr lang="en-AU" dirty="0" smtClean="0"/>
              <a:t>Imagine what this character looks like in terms of their appearance: their physical characteristics, the way they dress, the way they move, objects they might have around themselves, such as cigarettes or a pipe. These are all external facts about this person and some of them will have no particular significance. For example, if a person has brown hair, that probably doesn’t tell us anything more than a physical fact. However, some of the items you’ve mentioned will represent something about their inner life, the personality, of the person you have described. For example, if their hair is dusty with coal, something about their inner life is being expressed. Go through your description and mark the items that might be a clue to personality.</a:t>
            </a:r>
          </a:p>
          <a:p>
            <a:r>
              <a:rPr lang="en-AU" dirty="0" smtClean="0"/>
              <a:t>Make a list of these items and write next to it what it indicates about their inner life. </a:t>
            </a:r>
          </a:p>
          <a:p>
            <a:endParaRPr lang="en-AU" dirty="0"/>
          </a:p>
        </p:txBody>
      </p:sp>
    </p:spTree>
    <p:extLst>
      <p:ext uri="{BB962C8B-B14F-4D97-AF65-F5344CB8AC3E}">
        <p14:creationId xmlns:p14="http://schemas.microsoft.com/office/powerpoint/2010/main" val="103046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Next…</a:t>
            </a:r>
            <a:endParaRPr lang="en-AU" dirty="0"/>
          </a:p>
        </p:txBody>
      </p:sp>
      <p:sp>
        <p:nvSpPr>
          <p:cNvPr id="3" name="Content Placeholder 2"/>
          <p:cNvSpPr>
            <a:spLocks noGrp="1"/>
          </p:cNvSpPr>
          <p:nvPr>
            <p:ph idx="1"/>
          </p:nvPr>
        </p:nvSpPr>
        <p:spPr/>
        <p:txBody>
          <a:bodyPr/>
          <a:lstStyle/>
          <a:p>
            <a:pPr marL="0" indent="0">
              <a:buNone/>
            </a:pPr>
            <a:r>
              <a:rPr lang="en-AU" dirty="0" smtClean="0"/>
              <a:t>Give your character a ‘voice’. Make a list of the following:</a:t>
            </a:r>
          </a:p>
          <a:p>
            <a:r>
              <a:rPr lang="en-AU" dirty="0" smtClean="0"/>
              <a:t>What are some of the things that this character might say? </a:t>
            </a:r>
          </a:p>
          <a:p>
            <a:r>
              <a:rPr lang="en-AU" dirty="0" smtClean="0"/>
              <a:t>What tone of voice do they have?</a:t>
            </a:r>
          </a:p>
          <a:p>
            <a:r>
              <a:rPr lang="en-AU" dirty="0" smtClean="0"/>
              <a:t>How do they sound?</a:t>
            </a:r>
            <a:endParaRPr lang="en-AU" dirty="0"/>
          </a:p>
        </p:txBody>
      </p:sp>
    </p:spTree>
    <p:extLst>
      <p:ext uri="{BB962C8B-B14F-4D97-AF65-F5344CB8AC3E}">
        <p14:creationId xmlns:p14="http://schemas.microsoft.com/office/powerpoint/2010/main" val="372927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a:t>
            </a:r>
            <a:endParaRPr lang="en-AU" dirty="0"/>
          </a:p>
        </p:txBody>
      </p:sp>
      <p:sp>
        <p:nvSpPr>
          <p:cNvPr id="3" name="Content Placeholder 2"/>
          <p:cNvSpPr>
            <a:spLocks noGrp="1"/>
          </p:cNvSpPr>
          <p:nvPr>
            <p:ph idx="1"/>
          </p:nvPr>
        </p:nvSpPr>
        <p:spPr/>
        <p:txBody>
          <a:bodyPr/>
          <a:lstStyle/>
          <a:p>
            <a:r>
              <a:rPr lang="en-AU" dirty="0" smtClean="0"/>
              <a:t>Based on the description and the voice you have created for the character, write a short response that shows, not tells, the personality and inner life of the character.   </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9" y="3846958"/>
            <a:ext cx="2857500" cy="1971675"/>
          </a:xfrm>
          <a:prstGeom prst="rect">
            <a:avLst/>
          </a:prstGeom>
        </p:spPr>
      </p:pic>
    </p:spTree>
    <p:extLst>
      <p:ext uri="{BB962C8B-B14F-4D97-AF65-F5344CB8AC3E}">
        <p14:creationId xmlns:p14="http://schemas.microsoft.com/office/powerpoint/2010/main" val="303553837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214</TotalTime>
  <Words>643</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Wingdings 2</vt:lpstr>
      <vt:lpstr>Frame</vt:lpstr>
      <vt:lpstr>Quick Writes</vt:lpstr>
      <vt:lpstr>Point of View</vt:lpstr>
      <vt:lpstr>Try this…</vt:lpstr>
      <vt:lpstr>Now, try this…</vt:lpstr>
      <vt:lpstr>Review, Edit &amp; Share</vt:lpstr>
      <vt:lpstr>Voice</vt:lpstr>
      <vt:lpstr>Try this…</vt:lpstr>
      <vt:lpstr>Next…</vt:lpstr>
      <vt:lpstr>Create…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Writes</dc:title>
  <dc:creator>Michelle Dooling</dc:creator>
  <cp:lastModifiedBy>Michelle Dooling</cp:lastModifiedBy>
  <cp:revision>14</cp:revision>
  <dcterms:created xsi:type="dcterms:W3CDTF">2017-05-12T00:29:10Z</dcterms:created>
  <dcterms:modified xsi:type="dcterms:W3CDTF">2017-05-12T04:03:47Z</dcterms:modified>
</cp:coreProperties>
</file>