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5/6/2017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5/6/2017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Quick Writes</a:t>
            </a:r>
            <a:endParaRPr lang="en-AU" dirty="0"/>
          </a:p>
        </p:txBody>
      </p:sp>
      <p:sp>
        <p:nvSpPr>
          <p:cNvPr id="3" name="Subtitle 2"/>
          <p:cNvSpPr>
            <a:spLocks noGrp="1"/>
          </p:cNvSpPr>
          <p:nvPr>
            <p:ph type="subTitle" idx="1"/>
          </p:nvPr>
        </p:nvSpPr>
        <p:spPr/>
        <p:txBody>
          <a:bodyPr/>
          <a:lstStyle/>
          <a:p>
            <a:r>
              <a:rPr lang="en-AU" dirty="0" smtClean="0"/>
              <a:t>Get those creative juices flowing!</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9538" y="588498"/>
            <a:ext cx="4250653" cy="3652905"/>
          </a:xfrm>
          <a:prstGeom prst="rect">
            <a:avLst/>
          </a:prstGeom>
        </p:spPr>
      </p:pic>
    </p:spTree>
    <p:extLst>
      <p:ext uri="{BB962C8B-B14F-4D97-AF65-F5344CB8AC3E}">
        <p14:creationId xmlns:p14="http://schemas.microsoft.com/office/powerpoint/2010/main" val="111630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Vignette</a:t>
            </a:r>
            <a:endParaRPr lang="en-AU" dirty="0"/>
          </a:p>
        </p:txBody>
      </p:sp>
      <p:sp>
        <p:nvSpPr>
          <p:cNvPr id="3" name="Content Placeholder 2"/>
          <p:cNvSpPr>
            <a:spLocks noGrp="1"/>
          </p:cNvSpPr>
          <p:nvPr>
            <p:ph idx="1"/>
          </p:nvPr>
        </p:nvSpPr>
        <p:spPr/>
        <p:txBody>
          <a:bodyPr>
            <a:normAutofit/>
          </a:bodyPr>
          <a:lstStyle/>
          <a:p>
            <a:r>
              <a:rPr lang="en-AU" sz="2400" dirty="0" smtClean="0"/>
              <a:t>A vignette is a brief, evocative description, account or episode. A vignette is a short scene which leaves a lasting impression. It focuses on a moment or a character and gives an insightful impression about that character, idea, setting and/or object.</a:t>
            </a:r>
            <a:endParaRPr lang="en-AU" sz="2400" dirty="0"/>
          </a:p>
        </p:txBody>
      </p:sp>
    </p:spTree>
    <p:extLst>
      <p:ext uri="{BB962C8B-B14F-4D97-AF65-F5344CB8AC3E}">
        <p14:creationId xmlns:p14="http://schemas.microsoft.com/office/powerpoint/2010/main" val="347476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Show, don’t tell</a:t>
            </a:r>
            <a:endParaRPr lang="en-AU" dirty="0"/>
          </a:p>
        </p:txBody>
      </p:sp>
      <p:sp>
        <p:nvSpPr>
          <p:cNvPr id="3" name="Content Placeholder 2"/>
          <p:cNvSpPr>
            <a:spLocks noGrp="1"/>
          </p:cNvSpPr>
          <p:nvPr>
            <p:ph idx="1"/>
          </p:nvPr>
        </p:nvSpPr>
        <p:spPr/>
        <p:txBody>
          <a:bodyPr>
            <a:normAutofit/>
          </a:bodyPr>
          <a:lstStyle/>
          <a:p>
            <a:r>
              <a:rPr lang="en-AU" sz="2400" dirty="0" smtClean="0"/>
              <a:t>“Mary felt nervous”</a:t>
            </a:r>
          </a:p>
          <a:p>
            <a:pPr marL="0" indent="0">
              <a:buNone/>
            </a:pPr>
            <a:r>
              <a:rPr lang="en-AU" sz="2400" dirty="0"/>
              <a:t>	</a:t>
            </a:r>
            <a:r>
              <a:rPr lang="en-AU" sz="2400" dirty="0" smtClean="0"/>
              <a:t>	Vs</a:t>
            </a:r>
          </a:p>
          <a:p>
            <a:r>
              <a:rPr lang="en-AU" sz="2400" dirty="0" smtClean="0"/>
              <a:t>“Mary’s mouth became dry and her tongue kept sticking to the roof of her mouth. No matter how hard she tried, she could stop her left leg from jumping up and down whilst she sat stiffly on the seat.”</a:t>
            </a:r>
            <a:endParaRPr lang="en-AU" sz="2400" dirty="0"/>
          </a:p>
        </p:txBody>
      </p:sp>
    </p:spTree>
    <p:extLst>
      <p:ext uri="{BB962C8B-B14F-4D97-AF65-F5344CB8AC3E}">
        <p14:creationId xmlns:p14="http://schemas.microsoft.com/office/powerpoint/2010/main" val="183790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65" y="218941"/>
            <a:ext cx="10571998" cy="1572185"/>
          </a:xfrm>
        </p:spPr>
        <p:txBody>
          <a:bodyPr/>
          <a:lstStyle/>
          <a:p>
            <a:r>
              <a:rPr lang="en-AU" sz="2400" dirty="0"/>
              <a:t>Select an emotion from the list below (or come up with another one) and have a go at ‘showing, not telling’ the emotion.</a:t>
            </a:r>
            <a:br>
              <a:rPr lang="en-AU" sz="2400" dirty="0"/>
            </a:br>
            <a:endParaRPr lang="en-AU" sz="2400" dirty="0"/>
          </a:p>
        </p:txBody>
      </p:sp>
      <p:sp>
        <p:nvSpPr>
          <p:cNvPr id="3" name="Content Placeholder 2"/>
          <p:cNvSpPr>
            <a:spLocks noGrp="1"/>
          </p:cNvSpPr>
          <p:nvPr>
            <p:ph sz="half" idx="1"/>
          </p:nvPr>
        </p:nvSpPr>
        <p:spPr>
          <a:xfrm>
            <a:off x="805833" y="2647290"/>
            <a:ext cx="5185873" cy="3638763"/>
          </a:xfrm>
        </p:spPr>
        <p:txBody>
          <a:bodyPr>
            <a:normAutofit/>
          </a:bodyPr>
          <a:lstStyle/>
          <a:p>
            <a:pPr>
              <a:buFontTx/>
              <a:buChar char="-"/>
            </a:pPr>
            <a:r>
              <a:rPr lang="en-AU" sz="2400" dirty="0" smtClean="0"/>
              <a:t>Bored</a:t>
            </a:r>
          </a:p>
          <a:p>
            <a:pPr>
              <a:buFontTx/>
              <a:buChar char="-"/>
            </a:pPr>
            <a:r>
              <a:rPr lang="en-AU" sz="2400" dirty="0" smtClean="0"/>
              <a:t>Tired</a:t>
            </a:r>
          </a:p>
          <a:p>
            <a:pPr>
              <a:buFontTx/>
              <a:buChar char="-"/>
            </a:pPr>
            <a:r>
              <a:rPr lang="en-AU" sz="2400" dirty="0" smtClean="0"/>
              <a:t>Excited </a:t>
            </a:r>
          </a:p>
          <a:p>
            <a:pPr>
              <a:buFontTx/>
              <a:buChar char="-"/>
            </a:pPr>
            <a:r>
              <a:rPr lang="en-AU" sz="2400" dirty="0" smtClean="0"/>
              <a:t>Optimistic </a:t>
            </a:r>
          </a:p>
          <a:p>
            <a:pPr>
              <a:buFontTx/>
              <a:buChar char="-"/>
            </a:pPr>
            <a:r>
              <a:rPr lang="en-AU" sz="2400" dirty="0" smtClean="0"/>
              <a:t>Faint </a:t>
            </a:r>
          </a:p>
          <a:p>
            <a:pPr>
              <a:buFontTx/>
              <a:buChar char="-"/>
            </a:pPr>
            <a:r>
              <a:rPr lang="en-AU" sz="2400" dirty="0" smtClean="0"/>
              <a:t>Despondent</a:t>
            </a:r>
          </a:p>
          <a:p>
            <a:pPr>
              <a:buFontTx/>
              <a:buChar char="-"/>
            </a:pPr>
            <a:r>
              <a:rPr lang="en-AU" sz="2400" dirty="0"/>
              <a:t>D</a:t>
            </a:r>
            <a:r>
              <a:rPr lang="en-AU" sz="2400" dirty="0" smtClean="0"/>
              <a:t>oubtful </a:t>
            </a:r>
          </a:p>
          <a:p>
            <a:pPr>
              <a:buFontTx/>
              <a:buChar char="-"/>
            </a:pPr>
            <a:endParaRPr lang="en-AU" dirty="0"/>
          </a:p>
        </p:txBody>
      </p:sp>
      <p:sp>
        <p:nvSpPr>
          <p:cNvPr id="7" name="Content Placeholder 6"/>
          <p:cNvSpPr>
            <a:spLocks noGrp="1"/>
          </p:cNvSpPr>
          <p:nvPr>
            <p:ph sz="half" idx="2"/>
          </p:nvPr>
        </p:nvSpPr>
        <p:spPr>
          <a:xfrm>
            <a:off x="6174536" y="2647289"/>
            <a:ext cx="5194583" cy="3638764"/>
          </a:xfrm>
        </p:spPr>
        <p:txBody>
          <a:bodyPr>
            <a:normAutofit/>
          </a:bodyPr>
          <a:lstStyle/>
          <a:p>
            <a:pPr>
              <a:buFontTx/>
              <a:buChar char="-"/>
            </a:pPr>
            <a:r>
              <a:rPr lang="en-AU" sz="2400" dirty="0" smtClean="0"/>
              <a:t>Confused</a:t>
            </a:r>
            <a:endParaRPr lang="en-AU" sz="2400" dirty="0"/>
          </a:p>
          <a:p>
            <a:pPr>
              <a:buFontTx/>
              <a:buChar char="-"/>
            </a:pPr>
            <a:r>
              <a:rPr lang="en-AU" sz="2400" dirty="0" smtClean="0"/>
              <a:t>Calm</a:t>
            </a:r>
            <a:endParaRPr lang="en-AU" sz="2400" dirty="0"/>
          </a:p>
          <a:p>
            <a:pPr>
              <a:buFontTx/>
              <a:buChar char="-"/>
            </a:pPr>
            <a:r>
              <a:rPr lang="en-AU" sz="2400" dirty="0" smtClean="0"/>
              <a:t>Shy</a:t>
            </a:r>
            <a:endParaRPr lang="en-AU" sz="2400" dirty="0"/>
          </a:p>
          <a:p>
            <a:pPr>
              <a:buFontTx/>
              <a:buChar char="-"/>
            </a:pPr>
            <a:r>
              <a:rPr lang="en-AU" sz="2400" dirty="0" smtClean="0"/>
              <a:t>Nervous </a:t>
            </a:r>
            <a:endParaRPr lang="en-AU" sz="2400" dirty="0"/>
          </a:p>
          <a:p>
            <a:pPr>
              <a:buFontTx/>
              <a:buChar char="-"/>
            </a:pPr>
            <a:r>
              <a:rPr lang="en-AU" sz="2400" dirty="0" smtClean="0"/>
              <a:t>Scared</a:t>
            </a:r>
            <a:endParaRPr lang="en-AU" sz="2400" dirty="0"/>
          </a:p>
          <a:p>
            <a:pPr>
              <a:buFontTx/>
              <a:buChar char="-"/>
            </a:pPr>
            <a:r>
              <a:rPr lang="en-AU" sz="2400" dirty="0" smtClean="0"/>
              <a:t>Delighted</a:t>
            </a:r>
            <a:endParaRPr lang="en-AU" sz="2400" dirty="0"/>
          </a:p>
          <a:p>
            <a:pPr>
              <a:buFontTx/>
              <a:buChar char="-"/>
            </a:pPr>
            <a:r>
              <a:rPr lang="en-AU" sz="2400" dirty="0" smtClean="0"/>
              <a:t>Happy</a:t>
            </a:r>
            <a:endParaRPr lang="en-AU" sz="2400" dirty="0"/>
          </a:p>
          <a:p>
            <a:pPr marL="0" indent="0">
              <a:buNone/>
            </a:pPr>
            <a:endParaRPr lang="en-AU" dirty="0"/>
          </a:p>
        </p:txBody>
      </p:sp>
    </p:spTree>
    <p:extLst>
      <p:ext uri="{BB962C8B-B14F-4D97-AF65-F5344CB8AC3E}">
        <p14:creationId xmlns:p14="http://schemas.microsoft.com/office/powerpoint/2010/main" val="171302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Check and Review</a:t>
            </a:r>
            <a:endParaRPr lang="en-AU" dirty="0"/>
          </a:p>
        </p:txBody>
      </p:sp>
      <p:sp>
        <p:nvSpPr>
          <p:cNvPr id="3" name="Content Placeholder 2"/>
          <p:cNvSpPr>
            <a:spLocks noGrp="1"/>
          </p:cNvSpPr>
          <p:nvPr>
            <p:ph idx="1"/>
          </p:nvPr>
        </p:nvSpPr>
        <p:spPr>
          <a:xfrm>
            <a:off x="566670" y="2222287"/>
            <a:ext cx="10806616" cy="3959572"/>
          </a:xfrm>
        </p:spPr>
        <p:txBody>
          <a:bodyPr>
            <a:normAutofit/>
          </a:bodyPr>
          <a:lstStyle/>
          <a:p>
            <a:r>
              <a:rPr lang="en-AU" sz="2400" dirty="0" smtClean="0"/>
              <a:t>Do these words provide visible images and visible actions?</a:t>
            </a:r>
          </a:p>
          <a:p>
            <a:r>
              <a:rPr lang="en-AU" sz="2400" dirty="0" smtClean="0"/>
              <a:t>Could a camera see the actions and images being written about?</a:t>
            </a:r>
          </a:p>
          <a:p>
            <a:r>
              <a:rPr lang="en-AU" sz="2400" dirty="0" smtClean="0"/>
              <a:t>Do these words refer to the bodily experiences of the character/s?</a:t>
            </a:r>
          </a:p>
          <a:p>
            <a:r>
              <a:rPr lang="en-AU" sz="2400" dirty="0" smtClean="0"/>
              <a:t>Which of the five senses are the characters using and what words are used to describe these?</a:t>
            </a:r>
          </a:p>
          <a:p>
            <a:r>
              <a:rPr lang="en-AU" sz="2400" dirty="0" smtClean="0"/>
              <a:t>What body language are the characters using?</a:t>
            </a:r>
          </a:p>
          <a:p>
            <a:r>
              <a:rPr lang="en-AU" sz="2400" dirty="0" smtClean="0"/>
              <a:t>Have you avoided using clichés?</a:t>
            </a:r>
          </a:p>
        </p:txBody>
      </p:sp>
    </p:spTree>
    <p:extLst>
      <p:ext uri="{BB962C8B-B14F-4D97-AF65-F5344CB8AC3E}">
        <p14:creationId xmlns:p14="http://schemas.microsoft.com/office/powerpoint/2010/main" val="286165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Now try this…</a:t>
            </a:r>
            <a:endParaRPr lang="en-AU" dirty="0"/>
          </a:p>
        </p:txBody>
      </p:sp>
      <p:sp>
        <p:nvSpPr>
          <p:cNvPr id="3" name="Content Placeholder 2"/>
          <p:cNvSpPr>
            <a:spLocks noGrp="1"/>
          </p:cNvSpPr>
          <p:nvPr>
            <p:ph idx="1"/>
          </p:nvPr>
        </p:nvSpPr>
        <p:spPr/>
        <p:txBody>
          <a:bodyPr>
            <a:normAutofit/>
          </a:bodyPr>
          <a:lstStyle/>
          <a:p>
            <a:r>
              <a:rPr lang="en-AU" sz="2400" dirty="0" smtClean="0"/>
              <a:t>Rather than focus on describing an emotion, pick a location that you are familiar with to describe in detail. Remember, show, don’t tell!</a:t>
            </a:r>
            <a:endParaRPr lang="en-AU" sz="2400" dirty="0"/>
          </a:p>
        </p:txBody>
      </p:sp>
    </p:spTree>
    <p:extLst>
      <p:ext uri="{BB962C8B-B14F-4D97-AF65-F5344CB8AC3E}">
        <p14:creationId xmlns:p14="http://schemas.microsoft.com/office/powerpoint/2010/main" val="4083030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26</TotalTime>
  <Words>210</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2</vt:lpstr>
      <vt:lpstr>Quotable</vt:lpstr>
      <vt:lpstr>Quick Writes</vt:lpstr>
      <vt:lpstr>Vignette</vt:lpstr>
      <vt:lpstr>Show, don’t tell</vt:lpstr>
      <vt:lpstr>Select an emotion from the list below (or come up with another one) and have a go at ‘showing, not telling’ the emotion. </vt:lpstr>
      <vt:lpstr>Check and Review</vt:lpstr>
      <vt:lpstr>Now try this…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Writes</dc:title>
  <dc:creator>Michelle Dooling</dc:creator>
  <cp:lastModifiedBy>Michelle Dooling</cp:lastModifiedBy>
  <cp:revision>4</cp:revision>
  <dcterms:created xsi:type="dcterms:W3CDTF">2017-05-06T13:04:38Z</dcterms:created>
  <dcterms:modified xsi:type="dcterms:W3CDTF">2017-05-06T13:31:12Z</dcterms:modified>
</cp:coreProperties>
</file>