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Themes, Ideas &amp; Values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i="1" dirty="0" smtClean="0"/>
              <a:t>Island – Collected Stories </a:t>
            </a:r>
            <a:r>
              <a:rPr lang="en-AU" dirty="0" smtClean="0"/>
              <a:t>by Alistair MacLeod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8435661" y="528034"/>
            <a:ext cx="3168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Source: Insight Text Guide </a:t>
            </a:r>
          </a:p>
          <a:p>
            <a:r>
              <a:rPr lang="en-AU" dirty="0"/>
              <a:t>Alistair MacLeod’s </a:t>
            </a:r>
            <a:r>
              <a:rPr lang="en-AU" i="1" dirty="0"/>
              <a:t>Island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972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Tradition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Family tradition </a:t>
            </a:r>
          </a:p>
          <a:p>
            <a:r>
              <a:rPr lang="en-AU" dirty="0" smtClean="0"/>
              <a:t>Cultural tradition </a:t>
            </a:r>
          </a:p>
          <a:p>
            <a:r>
              <a:rPr lang="en-AU" dirty="0" smtClean="0"/>
              <a:t>Obligation to tradition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 smtClean="0"/>
              <a:t>What do the stories within the collection suggest about each of these? 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dirty="0" smtClean="0"/>
              <a:t>Do you think that MacLeod viewed tradition in a positive or negative way? What makes you think this?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98215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Transition and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From youth to adulthood</a:t>
            </a:r>
          </a:p>
          <a:p>
            <a:r>
              <a:rPr lang="en-AU" dirty="0" smtClean="0"/>
              <a:t>Between priorities </a:t>
            </a:r>
          </a:p>
          <a:p>
            <a:r>
              <a:rPr lang="en-AU" dirty="0" smtClean="0"/>
              <a:t>Resistance to change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What do the stories within the collection suggest about each of these? </a:t>
            </a: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dirty="0" smtClean="0"/>
              <a:t>Do you think that MacLeod encouraged his readers to view change as an inevitable thing that should be embraced? </a:t>
            </a:r>
            <a:r>
              <a:rPr lang="en-AU" b="1" dirty="0"/>
              <a:t>What makes you think this?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665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Education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Value of education</a:t>
            </a:r>
          </a:p>
          <a:p>
            <a:r>
              <a:rPr lang="en-AU" dirty="0" smtClean="0"/>
              <a:t>Contempt of education </a:t>
            </a:r>
          </a:p>
          <a:p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What do you think the collection suggests holds more value, education and books or physical labour and traditional work? What makes you think this? 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00027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Outsiders and belonging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Outsiders – characters outside a family or culture</a:t>
            </a:r>
          </a:p>
          <a:p>
            <a:r>
              <a:rPr lang="en-AU" dirty="0" smtClean="0"/>
              <a:t>Partial outsiders – Islanders and family members who have isolated themselves by leaving</a:t>
            </a:r>
          </a:p>
          <a:p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r>
              <a:rPr lang="en-AU" b="1" dirty="0" smtClean="0"/>
              <a:t>What do you think the texts suggests about what the most important relationships in life are? What makes you think this?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dirty="0" smtClean="0"/>
              <a:t>Does it suggest that a sense of belonging to a family or a culture provides safety and support for individuals? Provide examples to support your response.</a:t>
            </a:r>
            <a:endParaRPr lang="en-AU" b="1" dirty="0"/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284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death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the past or present</a:t>
            </a:r>
          </a:p>
          <a:p>
            <a:r>
              <a:rPr lang="en-AU" dirty="0" smtClean="0"/>
              <a:t>Animal or human</a:t>
            </a:r>
          </a:p>
          <a:p>
            <a:r>
              <a:rPr lang="en-AU" dirty="0" smtClean="0"/>
              <a:t>Due to dangerous occupation or misfortune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 smtClean="0"/>
              <a:t>Given that death is a prominent topic within the collection, what key idea do you think MacLeod was trying to present to his readers about death? Provide evidence to support your response. 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87579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545465"/>
            <a:ext cx="11287259" cy="5190185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Form five groups</a:t>
            </a:r>
          </a:p>
          <a:p>
            <a:r>
              <a:rPr lang="en-AU" dirty="0" smtClean="0"/>
              <a:t>Each group picks one of the following (no doubling up!):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-  tradition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- transition and change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- education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- outsiders and belonging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- death</a:t>
            </a:r>
          </a:p>
          <a:p>
            <a:r>
              <a:rPr lang="en-AU" dirty="0" smtClean="0"/>
              <a:t>On a blank piece of paper, write “The author believes that…. (believes what about your chosen topic?)</a:t>
            </a:r>
          </a:p>
          <a:p>
            <a:r>
              <a:rPr lang="en-AU" dirty="0" smtClean="0"/>
              <a:t>Once your group is happy with your statement, screw it up into a ball and throw it to another group</a:t>
            </a:r>
          </a:p>
          <a:p>
            <a:r>
              <a:rPr lang="en-AU" dirty="0" smtClean="0"/>
              <a:t>Underneath the statement you have received from another group, provide their statement with some textual evidence to support it</a:t>
            </a:r>
          </a:p>
          <a:p>
            <a:r>
              <a:rPr lang="en-AU" dirty="0" smtClean="0"/>
              <a:t>Screw it up into a ball again and throw it to another group</a:t>
            </a:r>
          </a:p>
          <a:p>
            <a:r>
              <a:rPr lang="en-AU" dirty="0" smtClean="0"/>
              <a:t>Add another example from the text that supports the statement at the top of the page and is different from the first textual evidence given</a:t>
            </a:r>
          </a:p>
          <a:p>
            <a:r>
              <a:rPr lang="en-AU" dirty="0" smtClean="0"/>
              <a:t>As a class, share the five statements and examples given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98890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143</TotalTime>
  <Words>287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Themes, Ideas &amp; Values</vt:lpstr>
      <vt:lpstr>Tradition</vt:lpstr>
      <vt:lpstr>Transition and change</vt:lpstr>
      <vt:lpstr>Education</vt:lpstr>
      <vt:lpstr>Outsiders and belonging</vt:lpstr>
      <vt:lpstr>death</vt:lpstr>
      <vt:lpstr>activity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Themes, Ideas &amp; Values</dc:title>
  <dc:creator>Michelle Dooling</dc:creator>
  <cp:lastModifiedBy>Michelle Dooling</cp:lastModifiedBy>
  <cp:revision>8</cp:revision>
  <dcterms:created xsi:type="dcterms:W3CDTF">2017-05-06T12:01:30Z</dcterms:created>
  <dcterms:modified xsi:type="dcterms:W3CDTF">2017-05-06T14:25:13Z</dcterms:modified>
</cp:coreProperties>
</file>